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32" r:id="rId1"/>
  </p:sldMasterIdLst>
  <p:sldIdLst>
    <p:sldId id="257" r:id="rId2"/>
  </p:sldIdLst>
  <p:sldSz cx="12192000" cy="6858000"/>
  <p:notesSz cx="6805613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3333FF"/>
    <a:srgbClr val="4015AB"/>
    <a:srgbClr val="F6F6AA"/>
    <a:srgbClr val="EFF1AF"/>
    <a:srgbClr val="FF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344" y="40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F962-D37A-463A-B33F-35844DA8B0E6}" type="datetimeFigureOut">
              <a:rPr lang="zh-TW" altLang="en-US" smtClean="0"/>
              <a:t>2017/9/26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F2A9C1A-3856-4360-AB08-2C0876F2E5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4287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F962-D37A-463A-B33F-35844DA8B0E6}" type="datetimeFigureOut">
              <a:rPr lang="zh-TW" altLang="en-US" smtClean="0"/>
              <a:t>2017/9/26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F2A9C1A-3856-4360-AB08-2C0876F2E5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8537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F962-D37A-463A-B33F-35844DA8B0E6}" type="datetimeFigureOut">
              <a:rPr lang="zh-TW" altLang="en-US" smtClean="0"/>
              <a:t>2017/9/26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F2A9C1A-3856-4360-AB08-2C0876F2E5D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4208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F962-D37A-463A-B33F-35844DA8B0E6}" type="datetimeFigureOut">
              <a:rPr lang="zh-TW" altLang="en-US" smtClean="0"/>
              <a:t>2017/9/26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2A9C1A-3856-4360-AB08-2C0876F2E5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90349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F962-D37A-463A-B33F-35844DA8B0E6}" type="datetimeFigureOut">
              <a:rPr lang="zh-TW" altLang="en-US" smtClean="0"/>
              <a:t>2017/9/26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2A9C1A-3856-4360-AB08-2C0876F2E5D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682946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F962-D37A-463A-B33F-35844DA8B0E6}" type="datetimeFigureOut">
              <a:rPr lang="zh-TW" altLang="en-US" smtClean="0"/>
              <a:t>2017/9/26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2A9C1A-3856-4360-AB08-2C0876F2E5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48158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F962-D37A-463A-B33F-35844DA8B0E6}" type="datetimeFigureOut">
              <a:rPr lang="zh-TW" altLang="en-US" smtClean="0"/>
              <a:t>2017/9/26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9C1A-3856-4360-AB08-2C0876F2E5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3196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F962-D37A-463A-B33F-35844DA8B0E6}" type="datetimeFigureOut">
              <a:rPr lang="zh-TW" altLang="en-US" smtClean="0"/>
              <a:t>2017/9/26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9C1A-3856-4360-AB08-2C0876F2E5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3758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F962-D37A-463A-B33F-35844DA8B0E6}" type="datetimeFigureOut">
              <a:rPr lang="zh-TW" altLang="en-US" smtClean="0"/>
              <a:t>2017/9/26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9C1A-3856-4360-AB08-2C0876F2E5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3728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F962-D37A-463A-B33F-35844DA8B0E6}" type="datetimeFigureOut">
              <a:rPr lang="zh-TW" altLang="en-US" smtClean="0"/>
              <a:t>2017/9/26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F2A9C1A-3856-4360-AB08-2C0876F2E5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0398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F962-D37A-463A-B33F-35844DA8B0E6}" type="datetimeFigureOut">
              <a:rPr lang="zh-TW" altLang="en-US" smtClean="0"/>
              <a:t>2017/9/26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F2A9C1A-3856-4360-AB08-2C0876F2E5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6214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F962-D37A-463A-B33F-35844DA8B0E6}" type="datetimeFigureOut">
              <a:rPr lang="zh-TW" altLang="en-US" smtClean="0"/>
              <a:t>2017/9/26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F2A9C1A-3856-4360-AB08-2C0876F2E5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2723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F962-D37A-463A-B33F-35844DA8B0E6}" type="datetimeFigureOut">
              <a:rPr lang="zh-TW" altLang="en-US" smtClean="0"/>
              <a:t>2017/9/26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9C1A-3856-4360-AB08-2C0876F2E5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347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F962-D37A-463A-B33F-35844DA8B0E6}" type="datetimeFigureOut">
              <a:rPr lang="zh-TW" altLang="en-US" smtClean="0"/>
              <a:t>2017/9/26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9C1A-3856-4360-AB08-2C0876F2E5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7718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F962-D37A-463A-B33F-35844DA8B0E6}" type="datetimeFigureOut">
              <a:rPr lang="zh-TW" altLang="en-US" smtClean="0"/>
              <a:t>2017/9/26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9C1A-3856-4360-AB08-2C0876F2E5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021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F962-D37A-463A-B33F-35844DA8B0E6}" type="datetimeFigureOut">
              <a:rPr lang="zh-TW" altLang="en-US" smtClean="0"/>
              <a:t>2017/9/26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2A9C1A-3856-4360-AB08-2C0876F2E5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6303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EF962-D37A-463A-B33F-35844DA8B0E6}" type="datetimeFigureOut">
              <a:rPr lang="zh-TW" altLang="en-US" smtClean="0"/>
              <a:t>2017/9/26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F2A9C1A-3856-4360-AB08-2C0876F2E5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1309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3" r:id="rId1"/>
    <p:sldLayoutId id="2147484434" r:id="rId2"/>
    <p:sldLayoutId id="2147484435" r:id="rId3"/>
    <p:sldLayoutId id="2147484436" r:id="rId4"/>
    <p:sldLayoutId id="2147484437" r:id="rId5"/>
    <p:sldLayoutId id="2147484438" r:id="rId6"/>
    <p:sldLayoutId id="2147484439" r:id="rId7"/>
    <p:sldLayoutId id="2147484440" r:id="rId8"/>
    <p:sldLayoutId id="2147484441" r:id="rId9"/>
    <p:sldLayoutId id="2147484442" r:id="rId10"/>
    <p:sldLayoutId id="2147484443" r:id="rId11"/>
    <p:sldLayoutId id="2147484444" r:id="rId12"/>
    <p:sldLayoutId id="2147484445" r:id="rId13"/>
    <p:sldLayoutId id="2147484446" r:id="rId14"/>
    <p:sldLayoutId id="2147484447" r:id="rId15"/>
    <p:sldLayoutId id="214748444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投影片編號版面配置區 2"/>
          <p:cNvSpPr>
            <a:spLocks noGrp="1"/>
          </p:cNvSpPr>
          <p:nvPr>
            <p:ph type="sldNum" sz="quarter" idx="12"/>
          </p:nvPr>
        </p:nvSpPr>
        <p:spPr>
          <a:xfrm>
            <a:off x="1524000" y="6545264"/>
            <a:ext cx="9144000" cy="268287"/>
          </a:xfrm>
        </p:spPr>
        <p:txBody>
          <a:bodyPr/>
          <a:lstStyle/>
          <a:p>
            <a:fld id="{2D27094D-FE74-4D01-A432-3D2227A9A018}" type="slidenum">
              <a:rPr lang="en-US" altLang="zh-CN" smtClean="0"/>
              <a:pPr/>
              <a:t>1</a:t>
            </a:fld>
            <a:endParaRPr lang="en-US" altLang="zh-CN" dirty="0"/>
          </a:p>
        </p:txBody>
      </p:sp>
      <p:sp>
        <p:nvSpPr>
          <p:cNvPr id="4" name="剪去對角線角落矩形 3"/>
          <p:cNvSpPr/>
          <p:nvPr/>
        </p:nvSpPr>
        <p:spPr>
          <a:xfrm>
            <a:off x="3412591" y="-14504"/>
            <a:ext cx="8774986" cy="1108722"/>
          </a:xfrm>
          <a:prstGeom prst="snip2Diag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b="1" dirty="0" smtClean="0">
                <a:latin typeface="MS UI Gothic" panose="020B0600070205080204" pitchFamily="34" charset="-128"/>
                <a:ea typeface="MS UI Gothic" panose="020B0600070205080204" pitchFamily="34" charset="-128"/>
              </a:rPr>
              <a:t>10/16 </a:t>
            </a:r>
            <a:r>
              <a:rPr lang="en-US" altLang="zh-TW" sz="4400" b="1" dirty="0" smtClean="0">
                <a:solidFill>
                  <a:srgbClr val="FFFF00"/>
                </a:solidFill>
                <a:latin typeface="MS UI Gothic" panose="020B0600070205080204" pitchFamily="34" charset="-128"/>
                <a:ea typeface="MS UI Gothic" panose="020B0600070205080204" pitchFamily="34" charset="-128"/>
              </a:rPr>
              <a:t>10:00</a:t>
            </a:r>
            <a:r>
              <a:rPr lang="en-US" altLang="zh-TW" sz="4400" b="1" dirty="0" smtClean="0">
                <a:latin typeface="MS UI Gothic" panose="020B0600070205080204" pitchFamily="34" charset="-128"/>
                <a:ea typeface="MS UI Gothic" panose="020B0600070205080204" pitchFamily="34" charset="-128"/>
              </a:rPr>
              <a:t>-11/15</a:t>
            </a:r>
            <a:r>
              <a:rPr lang="zh-TW" altLang="en-US" sz="4400" b="1" dirty="0" smtClean="0">
                <a:latin typeface="MS UI Gothic" panose="020B0600070205080204" pitchFamily="34" charset="-128"/>
                <a:ea typeface="MS UI Gothic" panose="020B0600070205080204" pitchFamily="34" charset="-128"/>
              </a:rPr>
              <a:t> </a:t>
            </a:r>
            <a:r>
              <a:rPr lang="en-US" altLang="zh-TW" sz="4400" b="1" dirty="0">
                <a:solidFill>
                  <a:srgbClr val="FFFF00"/>
                </a:solidFill>
                <a:latin typeface="MS UI Gothic" panose="020B0600070205080204" pitchFamily="34" charset="-128"/>
                <a:ea typeface="MS UI Gothic" panose="020B0600070205080204" pitchFamily="34" charset="-128"/>
              </a:rPr>
              <a:t>17:00</a:t>
            </a:r>
            <a:r>
              <a:rPr lang="zh-TW" altLang="en-US" sz="4400" b="1" dirty="0" smtClean="0">
                <a:latin typeface="MS UI Gothic" panose="020B0600070205080204" pitchFamily="34" charset="-128"/>
                <a:ea typeface="MS UI Gothic" panose="020B0600070205080204" pitchFamily="34" charset="-128"/>
              </a:rPr>
              <a:t>開放申請</a:t>
            </a:r>
            <a:endParaRPr lang="zh-TW" altLang="en-US" sz="4400" b="1" dirty="0">
              <a:latin typeface="MS UI Gothic" panose="020B0600070205080204" pitchFamily="34" charset="-128"/>
              <a:ea typeface="MS UI Gothic" panose="020B0600070205080204" pitchFamily="34" charset="-128"/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2679734" y="1152243"/>
            <a:ext cx="5493812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4600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88</a:t>
            </a:r>
            <a:r>
              <a:rPr lang="zh-TW" altLang="en-US" sz="4600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年次</a:t>
            </a:r>
            <a:r>
              <a:rPr lang="zh-TW" altLang="en-US" sz="4600" b="1" dirty="0">
                <a:solidFill>
                  <a:schemeClr val="accent5">
                    <a:lumMod val="50000"/>
                  </a:schemeClr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徵兵及齡</a:t>
            </a:r>
            <a:r>
              <a:rPr lang="zh-TW" altLang="en-US" sz="4600" b="1" dirty="0" smtClean="0">
                <a:solidFill>
                  <a:schemeClr val="accent5">
                    <a:lumMod val="50000"/>
                  </a:schemeClr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男子</a:t>
            </a:r>
            <a:endParaRPr lang="zh-TW" altLang="en-US" sz="4600" b="1" dirty="0">
              <a:solidFill>
                <a:schemeClr val="accent5">
                  <a:lumMod val="50000"/>
                </a:schemeClr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69" name="文字方塊 68"/>
          <p:cNvSpPr txBox="1"/>
          <p:nvPr/>
        </p:nvSpPr>
        <p:spPr>
          <a:xfrm>
            <a:off x="4490304" y="1961055"/>
            <a:ext cx="69460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b="1" dirty="0">
                <a:solidFill>
                  <a:schemeClr val="accent5">
                    <a:lumMod val="50000"/>
                  </a:schemeClr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兵籍</a:t>
            </a:r>
            <a:r>
              <a:rPr lang="zh-TW" altLang="en-US" sz="4400" b="1" dirty="0" smtClean="0">
                <a:solidFill>
                  <a:schemeClr val="accent5">
                    <a:lumMod val="50000"/>
                  </a:schemeClr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調查</a:t>
            </a:r>
            <a:r>
              <a:rPr lang="zh-TW" altLang="en-US" sz="4400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線上申報</a:t>
            </a:r>
            <a:r>
              <a:rPr lang="zh-TW" altLang="en-US" sz="4400" b="1" dirty="0" smtClean="0">
                <a:solidFill>
                  <a:schemeClr val="accent5">
                    <a:lumMod val="50000"/>
                  </a:schemeClr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！！</a:t>
            </a:r>
            <a:endParaRPr lang="zh-TW" altLang="en-US" sz="4400" b="1" dirty="0">
              <a:solidFill>
                <a:schemeClr val="accent5">
                  <a:lumMod val="50000"/>
                </a:schemeClr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70" name="文字方塊 69"/>
          <p:cNvSpPr txBox="1"/>
          <p:nvPr/>
        </p:nvSpPr>
        <p:spPr>
          <a:xfrm>
            <a:off x="1210537" y="2870830"/>
            <a:ext cx="10225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88</a:t>
            </a:r>
            <a:r>
              <a:rPr lang="zh-TW" altLang="zh-TW" sz="2400" b="1" dirty="0" smtClean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年次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男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子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於</a:t>
            </a:r>
            <a:r>
              <a:rPr lang="en-US" altLang="zh-TW" sz="2400" b="1" dirty="0" smtClean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</a:t>
            </a:r>
            <a:r>
              <a:rPr lang="zh-TW" altLang="zh-TW" sz="2400" b="1" dirty="0" smtClean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2400" b="1" dirty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zh-TW" sz="2400" b="1" dirty="0" smtClean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400" b="1" dirty="0" smtClean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16</a:t>
            </a:r>
            <a:r>
              <a:rPr lang="zh-TW" altLang="en-US" sz="2400" b="1" dirty="0" smtClean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zh-TW" altLang="zh-TW" sz="2400" b="1" dirty="0" smtClean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上午</a:t>
            </a:r>
            <a:r>
              <a:rPr lang="en-US" altLang="zh-TW" sz="2400" b="1" dirty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zh-TW" sz="2400" b="1" dirty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時起至</a:t>
            </a:r>
            <a:r>
              <a:rPr lang="en-US" altLang="zh-TW" sz="2400" b="1" dirty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  <a:r>
              <a:rPr lang="zh-TW" altLang="zh-TW" sz="2400" b="1" dirty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400" b="1" dirty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TW" altLang="zh-TW" sz="2400" b="1" dirty="0" smtClean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zh-TW" altLang="en-US" sz="2400" b="1" dirty="0" smtClean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下午</a:t>
            </a:r>
            <a:r>
              <a:rPr lang="en-US" altLang="zh-TW" sz="2400" b="1" dirty="0" smtClean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zh-TW" sz="2400" b="1" dirty="0" smtClean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時</a:t>
            </a:r>
            <a:r>
              <a:rPr lang="zh-TW" altLang="zh-TW" sz="2400" b="1" dirty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止</a:t>
            </a:r>
            <a:r>
              <a:rPr lang="zh-TW" altLang="zh-TW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由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各直轄市、縣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市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政府或內政部役政署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網站點選進入</a:t>
            </a:r>
            <a:r>
              <a:rPr lang="zh-TW" altLang="zh-TW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「兵</a:t>
            </a:r>
            <a:r>
              <a:rPr lang="zh-TW" altLang="zh-TW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籍調查線上申報</a:t>
            </a:r>
            <a:r>
              <a:rPr lang="zh-TW" altLang="zh-TW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系統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，登錄兵籍表所需之個人資料後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即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可於網路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完成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線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上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兵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籍調查作業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6" name="向右箭號 75"/>
          <p:cNvSpPr/>
          <p:nvPr/>
        </p:nvSpPr>
        <p:spPr>
          <a:xfrm>
            <a:off x="3398488" y="5331916"/>
            <a:ext cx="661684" cy="484632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8" name="向右箭號 77"/>
          <p:cNvSpPr/>
          <p:nvPr/>
        </p:nvSpPr>
        <p:spPr>
          <a:xfrm>
            <a:off x="7023714" y="5331916"/>
            <a:ext cx="661684" cy="484632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1" name="矩形 80"/>
          <p:cNvSpPr/>
          <p:nvPr/>
        </p:nvSpPr>
        <p:spPr>
          <a:xfrm>
            <a:off x="9978997" y="6347041"/>
            <a:ext cx="22085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/>
              <a:t>內政</a:t>
            </a:r>
            <a:r>
              <a:rPr lang="zh-TW" altLang="en-US" dirty="0"/>
              <a:t>部</a:t>
            </a:r>
            <a:r>
              <a:rPr lang="zh-TW" altLang="zh-TW" dirty="0" smtClean="0"/>
              <a:t>役</a:t>
            </a:r>
            <a:r>
              <a:rPr lang="zh-TW" altLang="en-US" dirty="0" smtClean="0"/>
              <a:t>政署  廣告</a:t>
            </a:r>
            <a:endParaRPr lang="zh-TW" altLang="en-US" dirty="0"/>
          </a:p>
        </p:txBody>
      </p:sp>
      <p:pic>
        <p:nvPicPr>
          <p:cNvPr id="82" name="圖片 8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422" y="5618879"/>
            <a:ext cx="768313" cy="727608"/>
          </a:xfrm>
          <a:prstGeom prst="rect">
            <a:avLst/>
          </a:prstGeom>
        </p:spPr>
      </p:pic>
      <p:sp>
        <p:nvSpPr>
          <p:cNvPr id="8" name="圓角矩形 7"/>
          <p:cNvSpPr/>
          <p:nvPr/>
        </p:nvSpPr>
        <p:spPr>
          <a:xfrm>
            <a:off x="1517648" y="4432090"/>
            <a:ext cx="1707261" cy="228428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b="1" dirty="0">
                <a:solidFill>
                  <a:srgbClr val="3333FF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88</a:t>
            </a:r>
            <a:r>
              <a:rPr lang="zh-TW" altLang="en-US" sz="2800" b="1" dirty="0">
                <a:solidFill>
                  <a:srgbClr val="3333FF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年次男子</a:t>
            </a:r>
          </a:p>
        </p:txBody>
      </p:sp>
      <p:sp>
        <p:nvSpPr>
          <p:cNvPr id="10" name="圓角矩形 9"/>
          <p:cNvSpPr/>
          <p:nvPr/>
        </p:nvSpPr>
        <p:spPr>
          <a:xfrm>
            <a:off x="4233751" y="4390612"/>
            <a:ext cx="2558084" cy="22887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200" b="1" dirty="0">
                <a:solidFill>
                  <a:srgbClr val="3333FF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由各直轄市、縣</a:t>
            </a:r>
            <a:r>
              <a:rPr lang="en-US" altLang="zh-TW" sz="2200" b="1" dirty="0">
                <a:solidFill>
                  <a:srgbClr val="3333FF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(</a:t>
            </a:r>
            <a:r>
              <a:rPr lang="zh-TW" altLang="en-US" sz="2200" b="1" dirty="0">
                <a:solidFill>
                  <a:srgbClr val="3333FF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市</a:t>
            </a:r>
            <a:r>
              <a:rPr lang="en-US" altLang="zh-TW" sz="2200" b="1" dirty="0">
                <a:solidFill>
                  <a:srgbClr val="3333FF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)</a:t>
            </a:r>
            <a:r>
              <a:rPr lang="zh-TW" altLang="en-US" sz="2200" b="1" dirty="0">
                <a:solidFill>
                  <a:srgbClr val="3333FF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政府或內政部役政署網站進入「兵籍調查線上申報系統」</a:t>
            </a:r>
          </a:p>
        </p:txBody>
      </p:sp>
      <p:sp>
        <p:nvSpPr>
          <p:cNvPr id="11" name="圓角矩形 10"/>
          <p:cNvSpPr/>
          <p:nvPr/>
        </p:nvSpPr>
        <p:spPr>
          <a:xfrm>
            <a:off x="7743282" y="4392868"/>
            <a:ext cx="1715693" cy="228428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>
                <a:solidFill>
                  <a:srgbClr val="3333FF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完成兵籍調查申報</a:t>
            </a:r>
          </a:p>
        </p:txBody>
      </p:sp>
    </p:spTree>
    <p:extLst>
      <p:ext uri="{BB962C8B-B14F-4D97-AF65-F5344CB8AC3E}">
        <p14:creationId xmlns:p14="http://schemas.microsoft.com/office/powerpoint/2010/main" val="101093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838</TotalTime>
  <Words>133</Words>
  <Application>Microsoft Office PowerPoint</Application>
  <PresentationFormat>寬螢幕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MS UI Gothic</vt:lpstr>
      <vt:lpstr>幼圆</vt:lpstr>
      <vt:lpstr>細明體</vt:lpstr>
      <vt:lpstr>微軟正黑體</vt:lpstr>
      <vt:lpstr>標楷體</vt:lpstr>
      <vt:lpstr>Arial</vt:lpstr>
      <vt:lpstr>Century Gothic</vt:lpstr>
      <vt:lpstr>Wingdings 3</vt:lpstr>
      <vt:lpstr>絲縷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李婉瑜</dc:creator>
  <cp:lastModifiedBy>黃正勇</cp:lastModifiedBy>
  <cp:revision>36</cp:revision>
  <cp:lastPrinted>2017-09-25T03:28:04Z</cp:lastPrinted>
  <dcterms:created xsi:type="dcterms:W3CDTF">2016-09-19T08:27:05Z</dcterms:created>
  <dcterms:modified xsi:type="dcterms:W3CDTF">2017-09-26T03:39:00Z</dcterms:modified>
</cp:coreProperties>
</file>